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4"/>
    <p:restoredTop sz="94678"/>
  </p:normalViewPr>
  <p:slideViewPr>
    <p:cSldViewPr snapToGrid="0" snapToObjects="1">
      <p:cViewPr varScale="1">
        <p:scale>
          <a:sx n="110" d="100"/>
          <a:sy n="110" d="100"/>
        </p:scale>
        <p:origin x="208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AFAE3E3-2F2B-C14F-9EE0-03D9B02DDE8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10/9/18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320FD35-D5DE-8C43-94E2-4E53F1E0396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66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2" y="-4107"/>
            <a:ext cx="9143999" cy="21361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rgbClr val="FFFF00"/>
                </a:solidFill>
                <a:latin typeface="Arial Rounded MT Bold"/>
                <a:cs typeface="Arial Rounded MT Bold"/>
              </a:rPr>
              <a:t>How do the cells know what to do? And why are some cells different from others? [VIDEO]</a:t>
            </a:r>
            <a:endParaRPr lang="en-US" sz="3600" dirty="0">
              <a:solidFill>
                <a:srgbClr val="FFFF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2" name="Zoom in on your genome - femal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765167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1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</Words>
  <Application>Microsoft Macintosh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Rounded MT Bold</vt:lpstr>
      <vt:lpstr>Calibri</vt:lpstr>
      <vt:lpstr>Arial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 Gangavarapu</dc:creator>
  <cp:lastModifiedBy>Kal Gangavarapu</cp:lastModifiedBy>
  <cp:revision>1</cp:revision>
  <dcterms:created xsi:type="dcterms:W3CDTF">2018-10-10T03:10:17Z</dcterms:created>
  <dcterms:modified xsi:type="dcterms:W3CDTF">2018-10-10T03:11:20Z</dcterms:modified>
</cp:coreProperties>
</file>

<file path=docProps/thumbnail.jpeg>
</file>